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72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video game of a race car&#10;&#10;Description automatically generated">
            <a:extLst>
              <a:ext uri="{FF2B5EF4-FFF2-40B4-BE49-F238E27FC236}">
                <a16:creationId xmlns:a16="http://schemas.microsoft.com/office/drawing/2014/main" id="{3F67C12C-C3CF-FD70-8387-7F7977F10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8225"/>
            <a:ext cx="5486400" cy="30861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7D69770-395E-BDE4-9E7B-87B39F92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8225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/>
              <a:t>SLAM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213-D0E9-941A-F8B3-D0E75E735AFD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378193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380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AutoDRIVE-F1TENTH-Autoware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